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3998D-285D-481E-B8AD-1CE7927C53A9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7A4A-73A0-4A94-AAC1-D1EC7B8623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82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2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42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91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7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72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6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6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62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90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9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129" y="2264898"/>
            <a:ext cx="8145194" cy="1078832"/>
          </a:xfrm>
        </p:spPr>
        <p:txBody>
          <a:bodyPr/>
          <a:lstStyle/>
          <a:p>
            <a:r>
              <a:rPr dirty="0"/>
              <a:t>Sensors in IoT </a:t>
            </a:r>
            <a:r>
              <a:rPr lang="en-US" dirty="0"/>
              <a:t>-</a:t>
            </a:r>
            <a:r>
              <a:rPr dirty="0"/>
              <a:t>Unit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/>
          <a:lstStyle/>
          <a:p>
            <a:r>
              <a:rPr dirty="0"/>
              <a:t>An overview of sensors, their types, and working principles in IoT systems.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DEE271-DEE8-44FC-8DAE-718B00173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988" y="321212"/>
            <a:ext cx="5641144" cy="14325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D284B6-F34D-33C6-E510-9DFB15787B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98474" y="183058"/>
            <a:ext cx="1450502" cy="1708867"/>
          </a:xfrm>
          <a:prstGeom prst="rect">
            <a:avLst/>
          </a:prstGeom>
        </p:spPr>
      </p:pic>
      <p:pic>
        <p:nvPicPr>
          <p:cNvPr id="7" name="Picture 6" descr="MSBTE">
            <a:extLst>
              <a:ext uri="{FF2B5EF4-FFF2-40B4-BE49-F238E27FC236}">
                <a16:creationId xmlns:a16="http://schemas.microsoft.com/office/drawing/2014/main" id="{507B1001-57C5-A5D5-292A-3381C1D1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144" y="183058"/>
            <a:ext cx="1731856" cy="17088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Sensors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Sensors detect and respond to physical changes (e.g., temperature, motion, light).</a:t>
            </a:r>
          </a:p>
          <a:p>
            <a:r>
              <a:t>• Convert physical parameters into electrical signals.</a:t>
            </a:r>
          </a:p>
          <a:p>
            <a:r>
              <a:t>• Essential for real-time data collection and automation in IoT.</a:t>
            </a:r>
          </a:p>
          <a:p>
            <a:r>
              <a:t>• Examples: Motion sensors in smart homes, soil moisture sensors in agriculture.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IoT Sensor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Sensors are classified as:</a:t>
            </a:r>
          </a:p>
          <a:p>
            <a:r>
              <a:t>• Active Sensors (require power): Ultrasonic, Radar, LIDAR, Infrared</a:t>
            </a:r>
          </a:p>
          <a:p>
            <a:r>
              <a:t>• Passive Sensors (no power required): Thermocouples, PIR, Photodiodes, Seismic</a:t>
            </a:r>
          </a:p>
          <a:p>
            <a:r>
              <a:t>• Analog Sensors (continuous output): LM35, LDR, Soil Moisture</a:t>
            </a:r>
          </a:p>
          <a:p>
            <a:r>
              <a:t>• Digital Sensors (discrete output): DHT11, PIR, Hall Effect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Programming with Arduino Sensors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• Light Sensor (LDR) – Auto lighting</a:t>
            </a:r>
          </a:p>
          <a:p>
            <a:r>
              <a:t>• Humidity Sensor (DHT11) – Weather monitoring</a:t>
            </a:r>
          </a:p>
          <a:p>
            <a:r>
              <a:t>• Temperature Sensor (LM35) – Temperature control</a:t>
            </a:r>
          </a:p>
          <a:p>
            <a:r>
              <a:t>• Motion Sensor (PIR) – Security systems</a:t>
            </a:r>
          </a:p>
          <a:p>
            <a:r>
              <a:t>• Gas Sensors (MQ-series) – Air quality monitoring</a:t>
            </a:r>
          </a:p>
          <a:p>
            <a:r>
              <a:t>• Soil Moisture Sensor – Smart irrigation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Basic Working Technique of Sensors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• Sensing Element: Detects physical changes.</a:t>
            </a:r>
          </a:p>
          <a:p>
            <a:r>
              <a:t>• Signal Conversion: Converts changes into electrical signals.</a:t>
            </a:r>
          </a:p>
          <a:p>
            <a:r>
              <a:t>• Processing Unit: Processes signals for meaningful data.</a:t>
            </a:r>
          </a:p>
          <a:p>
            <a:r>
              <a:t>• Output: Sends processed signal to microcontroller for action.</a:t>
            </a:r>
          </a:p>
          <a:p>
            <a:r>
              <a:t>Example: LM35 temperature sensor -&gt; Arduino -&gt; LCD Display.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252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Gallery</vt:lpstr>
      <vt:lpstr>Sensors in IoT -Unit 2</vt:lpstr>
      <vt:lpstr>Introduction to Sensors</vt:lpstr>
      <vt:lpstr>IoT Sensor Types</vt:lpstr>
      <vt:lpstr>Programming with Arduino Sensors</vt:lpstr>
      <vt:lpstr>Basic Working Technique of Sensors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Sensors in IoT -Unit 2</dc:title>
  <dc:subject/>
  <dc:creator>User</dc:creator>
  <cp:keywords/>
  <dc:description>generated using python-pptx</dc:description>
  <cp:lastModifiedBy>User</cp:lastModifiedBy>
  <cp:revision>3</cp:revision>
  <dcterms:created xsi:type="dcterms:W3CDTF">2013-01-27T09:14:16Z</dcterms:created>
  <dcterms:modified xsi:type="dcterms:W3CDTF">2025-03-25T11:43:55Z</dcterms:modified>
  <cp:category/>
</cp:coreProperties>
</file>