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828800"/>
            <a:ext cx="83820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Unit 1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Introduce 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to Management Concept and Managerial Skills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49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Levels of management 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Lightbo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669" y="1828800"/>
            <a:ext cx="5610225" cy="17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62000" y="39624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Top-level management: Responsible for overseeing the entire organization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Middle-level management: Responsible for executing plans and acting as a link between top-level and low-level management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Low-level management: Responsible for executing tasks and deliverables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43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1.3 Function of management: Planning, organizing, leading /directing, staffing and controlling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Management functions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Planning: Defining the organization's strategy and direction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Staffing: Recruiting and building a team for the organization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Organizing: Putting the organization's structure in place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Directing: Ensuring that employees work efficiently and effectively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Controlling: Overseeing the organization to ensure that objectives are met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5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1.4. Types of planning and step in planning </a:t>
            </a:r>
            <a:endParaRPr lang="en-IN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752600"/>
            <a:ext cx="2494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1. Strategic Planning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121932"/>
            <a:ext cx="2449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 2. Tactical Planning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05993" y="2551423"/>
            <a:ext cx="282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3. Operational Planning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93" y="2920755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4. Contingency Planning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4997" y="3708461"/>
            <a:ext cx="22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6. Project Planning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3702" y="3292457"/>
            <a:ext cx="2501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5. Financial Planning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4997" y="4121727"/>
            <a:ext cx="3403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dirty="0"/>
              <a:t>7. Human Resource Planning</a:t>
            </a:r>
          </a:p>
        </p:txBody>
      </p:sp>
    </p:spTree>
    <p:extLst>
      <p:ext uri="{BB962C8B-B14F-4D97-AF65-F5344CB8AC3E}">
        <p14:creationId xmlns:p14="http://schemas.microsoft.com/office/powerpoint/2010/main" val="197087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38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Types of organization, step in organizing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248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1] Identifying the Work: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969532"/>
            <a:ext cx="2130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2] Grouping of Work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338864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3] Establish Hierarchy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782" y="2724421"/>
            <a:ext cx="2640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4] Delegation of Authority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402" y="3613666"/>
            <a:ext cx="3572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1.6 Function areas of management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740" y="4167664"/>
            <a:ext cx="7745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Personnel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management 2. Financial  Management 3. Marketing   Management 4. Production  Management 5. Purchase Management 6. Development Management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50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1.7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Manageraial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skills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Communication: The ability to share information clearly and effectively, both verbally and in writing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Organization: The ability to manage time and workload, and to stay on top of deadlines and events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 solving: The ability to identify and solve problems quickly and effectively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Decision making: The ability to identify issues, weigh options, and make clear decisions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Delegation: The ability to share tasks with others to save time and reduce stress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Conflict resolution: The ability to identify the cause of conflicts and come up with solutions that benefit everyone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Motivation: The ability to provide goals and objectives, and to find ways to make work more engaging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Technical skills: The ability to apply specialized knowledge and expertise to perform tasks such as preparing financial statements or analyzing market research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9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List the areas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functional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management.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Explain the concept of areas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functional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management.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managerial Skills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4. Suggest the suitable managerial Skills in a given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situation 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Definition:The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process of planning, organizing, leading, and controlling resources to achieve organizational goals effectively and efficiently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Key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Features:Goal-Oriented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Focuses on achieving specific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objectives.Continuous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Process: A cycle that never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ends.Multidimensional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Involves managing people, tasks, and technology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Importance:Drives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productivity and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innovation.Aligns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individual goals with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objectives.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Management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2564" y="3352800"/>
            <a:ext cx="854132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Efficiency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vs. Effectiveness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Efficiency: Doing things right (minimal resources).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Effectiveness: Doing the right things (achieving goals).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Levels of Management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Top-level (e.g., CEOs, Board Members) – Strategic decisions.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Middle-level (e.g., Department Heads) – Bridge between top and lower management.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Lower-level (e.g., Supervisors) – Day-to-day operations.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Management as an Art and Science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Combines creativity and data-driven decisions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904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Functions of Management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IN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Planning: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Setting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Forecasting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future trends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Developing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strategies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Organizing: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Structuring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resources and teams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Delegating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responsibilities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Leading: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Inspiring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motivating employees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Effective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Controlling: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Monitoring progress.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Correcting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deviations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Ensuring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standards are met.</a:t>
            </a:r>
          </a:p>
        </p:txBody>
      </p:sp>
    </p:spTree>
    <p:extLst>
      <p:ext uri="{BB962C8B-B14F-4D97-AF65-F5344CB8AC3E}">
        <p14:creationId xmlns:p14="http://schemas.microsoft.com/office/powerpoint/2010/main" val="45799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Technical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Expertise in a specific domain (e.g., engineering, marketing).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Human Skills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Ability to communicate, motivate, and manage interpersonal relationships effectively.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Conceptual Skills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Ability to think strategically, analyze complex situations, and understand the bigger picture.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Decision-Making Skills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Problem-solving and evaluating alternatives.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Leadership Skills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Guiding and inspiring teams toward success.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Visual: Icons or images representing each skill.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Essential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Managerial Skills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240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Fosters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teamwork and collaboration.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Helps in adapting to changing environments.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Enhances productivity and innovation.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Facilitates better decision-making.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Drives organizational growth and employee satisfaction.</a:t>
            </a:r>
          </a:p>
          <a:p>
            <a:pPr marL="109728" indent="0"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Challenges in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Adapting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 technological advancements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Managing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diverse workforce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Balancing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short-term and long-term goals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Handling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conflicts and crises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Maintaining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ethical and socially responsible practices.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Importance of Managerial Skills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299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7772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Applications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Management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management in various industries: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Healthcare: Resource allocation during emergencies.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Technology: Agile project management in software development.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Retail: Inventory and supply chain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management.</a:t>
            </a:r>
          </a:p>
          <a:p>
            <a:pPr lvl="1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characteristics and principles, levels of management and their function, Management administration and organization, Relation between management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administration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Management characteristics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Goal-oriented: Management is a process that involves planning, organizing, and controlling to achieve objectives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Continuous process: Management is a dynamic function that involves a series of activities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Group activity: Management is a group activity that involves different people with different responsibilities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8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Principles of </a:t>
            </a:r>
            <a:r>
              <a:rPr lang="en-US" b="1" dirty="0" smtClean="0"/>
              <a:t>Management</a:t>
            </a:r>
          </a:p>
          <a:p>
            <a:pPr lvl="0"/>
            <a:r>
              <a:rPr lang="en-US" b="1" dirty="0"/>
              <a:t>Division of Work</a:t>
            </a:r>
            <a:endParaRPr lang="en-IN" dirty="0"/>
          </a:p>
          <a:p>
            <a:pPr marL="109728" indent="0">
              <a:buNone/>
            </a:pPr>
            <a:endParaRPr lang="en-IN" dirty="0"/>
          </a:p>
        </p:txBody>
      </p:sp>
      <p:pic>
        <p:nvPicPr>
          <p:cNvPr id="4" name="Picture 3" descr="Lightbo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7" y="2667000"/>
            <a:ext cx="4748213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33400" y="4114800"/>
            <a:ext cx="335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/>
              <a:t>Authority and Responsibility</a:t>
            </a:r>
            <a:endParaRPr lang="en-IN" dirty="0"/>
          </a:p>
        </p:txBody>
      </p:sp>
      <p:pic>
        <p:nvPicPr>
          <p:cNvPr id="6" name="Picture 5" descr="Lightbo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500" y="4648200"/>
            <a:ext cx="6248700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4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3. Discipline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ightbo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00150"/>
            <a:ext cx="6553200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09600" y="2971800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Unity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Command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Lightbo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979" y="3428999"/>
            <a:ext cx="5795221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09600" y="4724400"/>
            <a:ext cx="2193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 Unity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Direction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Lightbox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256" y="5181600"/>
            <a:ext cx="6546744" cy="1047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491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833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Unit 1 Introduce on to Management Concept and Managerial Skills</vt:lpstr>
      <vt:lpstr>PowerPoint Presentation</vt:lpstr>
      <vt:lpstr>Management</vt:lpstr>
      <vt:lpstr>Functions of Management </vt:lpstr>
      <vt:lpstr> Essential Managerial Skills </vt:lpstr>
      <vt:lpstr>Importance of Managerial Skills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1.4. Types of planning and step in planning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Introduce on to Management Concept and Managerial Skills</dc:title>
  <dc:creator>admin</dc:creator>
  <cp:lastModifiedBy>admin</cp:lastModifiedBy>
  <cp:revision>14</cp:revision>
  <dcterms:created xsi:type="dcterms:W3CDTF">2006-08-16T00:00:00Z</dcterms:created>
  <dcterms:modified xsi:type="dcterms:W3CDTF">2025-02-21T05:49:19Z</dcterms:modified>
</cp:coreProperties>
</file>