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80" r:id="rId4"/>
    <p:sldId id="261" r:id="rId5"/>
    <p:sldId id="262" r:id="rId6"/>
    <p:sldId id="263" r:id="rId7"/>
    <p:sldId id="276" r:id="rId8"/>
    <p:sldId id="277" r:id="rId9"/>
    <p:sldId id="278" r:id="rId10"/>
    <p:sldId id="279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44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CB48E7-8081-9955-B0CE-7F07E2163E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EC753-6B32-9028-81BE-D72B3049D9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33EB7-B70B-4910-88EE-350965B0DC47}" type="datetimeFigureOut">
              <a:rPr lang="en-IN" smtClean="0"/>
              <a:t>23-09-2024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B610C-5B16-86C2-5876-A65262BF09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3030C2-20C9-B02E-4188-224818D8DE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F7E40-822D-4D99-AE6E-32A9260EBA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082153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84AB5-AB25-4F8F-9AEF-B3DCECB3C0DF}" type="datetimeFigureOut">
              <a:rPr lang="en-IN" smtClean="0"/>
              <a:t>23-09-2024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592E9-F32D-4473-A3BE-4D9854AE28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758741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3342-8B65-4131-BB57-E454FEB326E3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350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784C-232A-4022-89E0-33AD5E5D58F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023698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784C-232A-4022-89E0-33AD5E5D58F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474825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784C-232A-4022-89E0-33AD5E5D58F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135460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784C-232A-4022-89E0-33AD5E5D58F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848731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784C-232A-4022-89E0-33AD5E5D58F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379299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4AE5-2662-4094-BC95-C109DB05BA5A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884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317-D99A-48D3-9319-3174F2E0F82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119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C725-DAAC-42BA-86E9-321DAC97405D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619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A227-1FC0-498A-8895-C4C67C655E8C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290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74B0C-9A5E-46A7-A3DB-0045C4B85A5E}" type="datetime1">
              <a:rPr lang="en-IN" smtClean="0"/>
              <a:t>23-09-2024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64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7067-599C-4364-84CD-348DDA75458B}" type="datetime1">
              <a:rPr lang="en-IN" smtClean="0"/>
              <a:t>23-09-2024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618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AFD-5334-4A24-A7E8-92426C3F73B7}" type="datetime1">
              <a:rPr lang="en-IN" smtClean="0"/>
              <a:t>23-09-2024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838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6BC0-08ED-45F3-A624-123FBB14D95A}" type="datetime1">
              <a:rPr lang="en-IN" smtClean="0"/>
              <a:t>23-09-2024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905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A564-7692-4123-8124-B5B7CD20A2D6}" type="datetime1">
              <a:rPr lang="en-IN" smtClean="0"/>
              <a:t>23-09-2024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212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960D-01F5-491B-8AB8-A7775A4EF22B}" type="datetime1">
              <a:rPr lang="en-IN" smtClean="0"/>
              <a:t>23-09-2024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347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E784C-232A-4022-89E0-33AD5E5D58F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769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EF32560-7173-6043-B88E-0EA74F375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149600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" b="1" dirty="0">
                <a:solidFill>
                  <a:schemeClr val="accent1"/>
                </a:solidFill>
              </a:rPr>
              <a:t>Strength of Material (313308)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000" b="1" dirty="0"/>
              <a:t>Unit No </a:t>
            </a:r>
            <a:r>
              <a:rPr lang="en-GB" sz="2000" b="1"/>
              <a:t>: 03</a:t>
            </a: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Shear Force and Bending Moment</a:t>
            </a:r>
          </a:p>
          <a:p>
            <a:pPr marL="0" indent="0">
              <a:buNone/>
            </a:pPr>
            <a:endParaRPr lang="en-IN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CCA3D-98D5-E25D-F387-8A9741F62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76927" y="5283201"/>
            <a:ext cx="10105072" cy="1574800"/>
          </a:xfrm>
        </p:spPr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N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make a remarkable technocrats in civil engineering of the nation, with the dynamic knowledge, skill and employability.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N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of the Department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M1-To prepare students for entrepreneurship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M2-To prepare students for universal Human Values, team work and good communication skill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M3-To create awareness among the students about new inventions in civil egg field for research and developments.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IN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M4-</a:t>
            </a:r>
            <a:r>
              <a:rPr lang="en-IN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Sustainable environment for learning, co curricular and extra curricular activities for overall personality development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6DD3EC-6E7E-05FF-EE28-5A87C6732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1</a:t>
            </a:fld>
            <a:endParaRPr lang="en-I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BA42FB0-2F9C-B104-DEFD-9B324EDBD9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116" y="128270"/>
            <a:ext cx="10105072" cy="1446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0737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E62F6-16B0-B856-9E55-2F52EEB63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B4699E-9A77-AC82-526C-DF03FC833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10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776999-2D3F-8532-F565-241B5B79DD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279" y="0"/>
            <a:ext cx="10105072" cy="1446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1A5134-5841-59CF-B93D-0879102A12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4444" y="2423972"/>
            <a:ext cx="4563112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99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3CB1E-1CF4-BB8D-1FEE-FB5AAC7D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04978" y="5883560"/>
            <a:ext cx="7619999" cy="365125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IN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make a remarkable technocrats in civil engineering of the nation, with the dynamic knowledge, skill and employability.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IN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of the Department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M1-To prepare students for entrepreneurship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M2-To prepare students for universal Human Values, team work and good communication skill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M3-To create awareness among the students about new inventions in civil egg field for research and developments.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M4-</a:t>
            </a:r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Sustainable environment for learning, co curricular and extra curricular activities for overall personality development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B6C5C2-5C18-AAFB-1A5D-C6482702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11</a:t>
            </a:fld>
            <a:endParaRPr lang="en-I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D84C22-BC25-845F-CF63-2309450CD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680" y="208669"/>
            <a:ext cx="9561920" cy="136877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2EE78A1-D64F-7AA2-3D46-87750F504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9147" y="1577447"/>
            <a:ext cx="6113706" cy="407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42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FB7E1-1966-D013-A78F-599C555B5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6505" y="1511047"/>
            <a:ext cx="9577137" cy="36545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</a:rPr>
              <a:t>Course Outcome: </a:t>
            </a:r>
            <a:r>
              <a:rPr lang="en-IN" sz="2000" dirty="0">
                <a:solidFill>
                  <a:srgbClr val="FF0000"/>
                </a:solidFill>
                <a:latin typeface="Calibri" pitchFamily="34" charset="0"/>
              </a:rPr>
              <a:t>CO3</a:t>
            </a:r>
            <a:br>
              <a:rPr lang="en-US" sz="2000" dirty="0">
                <a:solidFill>
                  <a:schemeClr val="tx1"/>
                </a:solidFill>
                <a:latin typeface="Calibri" pitchFamily="34" charset="0"/>
              </a:rPr>
            </a:br>
            <a:br>
              <a:rPr lang="en-US" dirty="0">
                <a:solidFill>
                  <a:schemeClr val="tx1"/>
                </a:solidFill>
                <a:latin typeface="Calibri" pitchFamily="34" charset="0"/>
              </a:rPr>
            </a:br>
            <a:endParaRPr lang="en-US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Draw SFD and BMD for the given structural element under given loading conditions.</a:t>
            </a:r>
          </a:p>
          <a:p>
            <a:endParaRPr lang="en-IN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IN" sz="1600" b="0" dirty="0">
                <a:solidFill>
                  <a:schemeClr val="accent1"/>
                </a:solidFill>
                <a:latin typeface="Calibri" pitchFamily="34" charset="0"/>
              </a:rPr>
            </a:b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D6FBAA-8F7E-157F-EB21-383E008A2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5655734"/>
            <a:ext cx="7619999" cy="8452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make a remarkable technocrats in civil engineering of the nation, with the dynamic knowledge, skill and employability.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M1-To prepare students for entrepreneurship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M2-To prepare students for universal Human Values, team work and good communication skill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M3-To create awareness among the students about new inventions in civil egg field for research and developments.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M4-</a:t>
            </a: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Sustainable environment for learning, co curricular and extra curricular activities for overall personality development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3930D4-98D8-2FB0-4FE8-5E7FD0BB6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A761C7-7277-4505-193C-299A980B2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116" y="64517"/>
            <a:ext cx="10105072" cy="1446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7037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AB9A1B6-DB6F-E5C1-ABCE-A38F01D75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65A88E-715D-E58A-4AF9-7C47A8CD5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3</a:t>
            </a:fld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570048-B627-791F-AA27-CDF224086C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116" y="128270"/>
            <a:ext cx="10105072" cy="144653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8BA6F6-91D1-4CFA-42BA-9B4E8ED3BF80}"/>
              </a:ext>
            </a:extLst>
          </p:cNvPr>
          <p:cNvSpPr txBox="1"/>
          <p:nvPr/>
        </p:nvSpPr>
        <p:spPr>
          <a:xfrm>
            <a:off x="1716506" y="1716505"/>
            <a:ext cx="7439526" cy="2878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TLO 3.1 Enlist Types of Supports&amp; Types of Beams</a:t>
            </a:r>
          </a:p>
          <a:p>
            <a:pPr>
              <a:lnSpc>
                <a:spcPct val="150000"/>
              </a:lnSpc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TLO 3.2 Enlist types of loads acting on a beam.</a:t>
            </a:r>
          </a:p>
          <a:p>
            <a:pPr>
              <a:lnSpc>
                <a:spcPct val="150000"/>
              </a:lnSpc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TLO 3.3 Understand the relation between SF, BM and rate of loading.</a:t>
            </a:r>
          </a:p>
          <a:p>
            <a:pPr>
              <a:lnSpc>
                <a:spcPct val="150000"/>
              </a:lnSpc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TLO 3.4 Draw SFD and BMD for Simply supported beams, Cantilever 	beams &amp; overhanging beams.</a:t>
            </a:r>
          </a:p>
          <a:p>
            <a:pPr>
              <a:lnSpc>
                <a:spcPct val="150000"/>
              </a:lnSpc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TLO 3.5 Locate point of maximum BM and point of contra-flexure.</a:t>
            </a:r>
          </a:p>
          <a:p>
            <a:r>
              <a:rPr lang="en-IN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1812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E4C88-1ECB-D4E8-1EC0-B0228E87E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5911222"/>
            <a:ext cx="7619999" cy="36512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make a remarkable technocrats in civil engineering of the nation, with the dynamic knowledge, skill and employability.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M1-To prepare students for entrepreneurship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M2-To prepare students for universal Human Values, team work and good communication skill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M3-To create awareness among the students about new inventions in civil egg field for research and developments.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M4-</a:t>
            </a: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Sustainable environment for learning, co curricular and extra curricular activities for overall personality development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B211A-6733-D08A-5C12-14EB6FEB0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4</a:t>
            </a:fld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657256-927E-A4DA-1233-3BA0400CE8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540" y="101619"/>
            <a:ext cx="10105072" cy="1446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D4BA0AC-8280-36D1-3C2B-98B12D95F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3811" y="1766951"/>
            <a:ext cx="5655429" cy="332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67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D8531C-0BDE-603C-7A23-2A9BDBF4A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5930856"/>
            <a:ext cx="7619999" cy="36512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make a remarkable technocrats in civil engineering of the nation, with the dynamic knowledge, skill and employability.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M1-To prepare students for entrepreneurship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M2-To prepare students for universal Human Values, team work and good communication skill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M3-To create awareness among the students about new inventions in civil egg field for research and developments.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M4-</a:t>
            </a: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Sustainable environment for learning, co curricular and extra curricular activities for overall personality development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273BCC-2D20-D0E7-DC4D-F317ED3D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8E8BEC-25A9-0422-2CE4-0A03478C5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616" y="177318"/>
            <a:ext cx="10105072" cy="1446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AAEED97-2E55-8A92-4EB0-5F2A9482B6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3832" y="1563259"/>
            <a:ext cx="5358063" cy="379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871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C67F171-2BCF-CB26-5250-2D9224D1CA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67692"/>
            <a:ext cx="7978140" cy="14401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A5A424-3BE1-E6A6-9AFA-A7164F68C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5930856"/>
            <a:ext cx="7619999" cy="36512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make a remarkable technocrats in civil engineering of the nation, with the dynamic knowledge, skill and employability.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M1-To prepare students for entrepreneurship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M2-To prepare students for universal Human Values, team work and good communication skill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M3-To create awareness among the students about new inventions in civil egg field for research and developments.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M4-</a:t>
            </a: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Sustainable environment for learning, co curricular and extra curricular activities for overall personality development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B7E987-314D-DD28-4CB3-ADD0147C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6</a:t>
            </a:fld>
            <a:endParaRPr lang="en-I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D5B847-6C52-6289-FD8C-6386E4BA3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0717" y="1647576"/>
            <a:ext cx="5133050" cy="356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61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A96FF0-EB64-2E5D-1D34-5CC54BFA7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45323-D82B-2629-35E5-52AFEBBC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7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5AE23E-9014-108B-F946-AB36D884D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279" y="0"/>
            <a:ext cx="10105072" cy="1446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8E57B3-BF3D-D698-9316-8189C82A1F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326" y="1495155"/>
            <a:ext cx="5905362" cy="386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01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86F8D0-367D-DA5D-3BAB-245D6F58C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11404-55B2-A065-0B19-BAEF2E7C2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8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3548D6-8638-24EB-795A-A12898483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279" y="0"/>
            <a:ext cx="10105072" cy="1446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6420FC0-F0DC-0EA3-066B-A9E469AA77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4863" y="1628523"/>
            <a:ext cx="6694013" cy="395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698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9FF1A4-C989-A10D-2FC7-0E9C96376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9DA42-A5C5-206D-8DEC-0DB286207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9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27A126-45DD-A6A0-3896-F81CED81A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9242" y="1628787"/>
            <a:ext cx="5812164" cy="31357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EF904D1-B47B-4AE9-0131-35826B988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815" y="0"/>
            <a:ext cx="10105072" cy="1446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40940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1015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11</cp:revision>
  <dcterms:created xsi:type="dcterms:W3CDTF">2024-09-18T05:37:43Z</dcterms:created>
  <dcterms:modified xsi:type="dcterms:W3CDTF">2024-09-23T11:06:32Z</dcterms:modified>
</cp:coreProperties>
</file>