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2" r:id="rId4"/>
    <p:sldId id="288" r:id="rId5"/>
    <p:sldId id="289" r:id="rId6"/>
    <p:sldId id="261" r:id="rId7"/>
    <p:sldId id="262" r:id="rId8"/>
    <p:sldId id="290" r:id="rId9"/>
    <p:sldId id="291" r:id="rId10"/>
    <p:sldId id="276" r:id="rId11"/>
    <p:sldId id="263" r:id="rId12"/>
    <p:sldId id="265" r:id="rId13"/>
    <p:sldId id="275" r:id="rId14"/>
    <p:sldId id="277" r:id="rId15"/>
    <p:sldId id="278" r:id="rId16"/>
    <p:sldId id="279" r:id="rId17"/>
    <p:sldId id="280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B48E7-8081-9955-B0CE-7F07E2163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EC753-6B32-9028-81BE-D72B3049D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3EB7-B70B-4910-88EE-350965B0DC47}" type="datetimeFigureOut">
              <a:rPr lang="en-IN" smtClean="0"/>
              <a:t>23-09-2024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B610C-5B16-86C2-5876-A65262BF0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030C2-20C9-B02E-4188-224818D8D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F7E40-822D-4D99-AE6E-32A9260EBA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82153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84AB5-AB25-4F8F-9AEF-B3DCECB3C0DF}" type="datetimeFigureOut">
              <a:rPr lang="en-IN" smtClean="0"/>
              <a:t>23-09-2024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92E9-F32D-4473-A3BE-4D9854AE28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58741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C9DA-78E2-4379-A702-5996F3B6FB94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5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1372-77F5-4256-AAF6-F69316D952BA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2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94F6-EE54-46EE-B45C-E1707701F187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7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3C4D-116B-42A9-8E38-67212BD2622D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35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16D3-4E9D-4B8A-9BF4-8799C432E550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48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10A-55C9-4748-A3EE-F7E7B8C1E84B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37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49B-7EE5-4949-8787-CA8653B12280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8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24BB-AC5C-48BE-9124-2ED6EA5A5C00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19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F6F3-44A9-43DE-883C-271B585844B1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19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0312-1768-4E1A-9437-609B10E389C2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90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C40-6CBC-4E49-8D66-2C57009A7296}" type="datetime1">
              <a:rPr lang="en-IN" smtClean="0"/>
              <a:t>23-09-2024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64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8B0D-B50D-4AF6-81A8-CFA70B328963}" type="datetime1">
              <a:rPr lang="en-IN" smtClean="0"/>
              <a:t>23-09-2024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18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335-A8DA-4E10-919F-F45D8F3BB3B5}" type="datetime1">
              <a:rPr lang="en-IN" smtClean="0"/>
              <a:t>23-09-2024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38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7DA3-12D5-4F2F-A009-A519E45DFDF6}" type="datetime1">
              <a:rPr lang="en-IN" smtClean="0"/>
              <a:t>23-09-2024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05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EDCA-A3A0-4260-82B8-DA29614A44A9}" type="datetime1">
              <a:rPr lang="en-IN" smtClean="0"/>
              <a:t>23-09-2024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1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AB24-D642-4F9F-9D79-F95CB06494F9}" type="datetime1">
              <a:rPr lang="en-IN" smtClean="0"/>
              <a:t>23-09-2024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47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DEDB-6E46-465F-8BD9-FA7DFABDF5C6}" type="datetime1">
              <a:rPr lang="en-IN" smtClean="0"/>
              <a:t>23-09-2024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AC3557-ED55-4582-A90C-89AA6F3BC5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69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F32560-7173-6043-B88E-0EA74F37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1496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Strength of Material (313308)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1" dirty="0"/>
              <a:t>Unit No : 02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Simple Stress, Strain and Elastic Constants</a:t>
            </a:r>
          </a:p>
          <a:p>
            <a:pPr marL="0" indent="0">
              <a:buNone/>
            </a:pP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CCA3D-98D5-E25D-F387-8A9741F6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6927" y="5283201"/>
            <a:ext cx="10105072" cy="157480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remarkable technocrats in civil engineering of the nation, with the dynamic knowledge, skill and employability.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of the Department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M1-To prepare students for entrepreneurship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M2-To prepare students for universal Human Values, team work and good communication skill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M3-To create awareness among the students about new inventions in civil egg field for research and developments.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IN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M4-</a:t>
            </a:r>
            <a:r>
              <a:rPr lang="en-IN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Sustainable environment for learning, co curricular and extra curricular activities for overall personality development</a:t>
            </a:r>
            <a:endParaRPr lang="en-IN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A42FB0-2F9C-B104-DEFD-9B324EDB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128270"/>
            <a:ext cx="10105072" cy="144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73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5DBA7-64AD-20B2-71EB-7ADDEA44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66395-134F-D251-9DB7-0E6EA1CF1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5" y="0"/>
            <a:ext cx="797814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0CD09-C37F-E2CB-BBF6-BD931B2C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11" y="1431794"/>
            <a:ext cx="6115904" cy="2267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E3B7DA-FDB4-C905-901E-827D6056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111" y="3594289"/>
            <a:ext cx="6296904" cy="1676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E498D-AC69-E84F-A289-8250C0F0D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20" y="5270923"/>
            <a:ext cx="3048425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7F171-2BCF-CB26-5250-2D9224D1C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67692"/>
            <a:ext cx="7978140" cy="1440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5A424-3BE1-E6A6-9AFA-A7164F68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5930856"/>
            <a:ext cx="7619999" cy="365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remarkable technocrats in civil engineering of the nation, with the dynamic knowledge, skill and employability.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M1-To prepare students for entrepreneurship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M2-To prepare students for universal Human Values, team work and good communication skill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M3-To create awareness among the students about new inventions in civil egg field for research and developments.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M4-</a:t>
            </a: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Sustainable environment for learning, co curricular and extra curricular activities for overall personality development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53C7-F992-5DA2-773B-8290C15B6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358" y="1595036"/>
            <a:ext cx="6736357" cy="3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C4F7BF-9C6E-A8B9-F6D5-55CD5B19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4" y="1320408"/>
            <a:ext cx="7732295" cy="57256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Stress-Strain Curve for Mild Steel</a:t>
            </a:r>
            <a:br>
              <a:rPr lang="en-GB" dirty="0"/>
            </a:b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54B65-D433-F412-ED68-3CBFACB7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5F46A-B93C-1CC4-B9A4-DAD73874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35" y="-101208"/>
            <a:ext cx="9931031" cy="142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E6464-D84F-2357-A80B-0EF19BFB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10" y="1818346"/>
            <a:ext cx="5325979" cy="42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327B9-6D8E-BBF5-8FF2-DEE35AF2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267" y="5911222"/>
            <a:ext cx="7619999" cy="36512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GB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921CC-0A26-1F70-B25B-EE24868F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23262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771FE8-5130-28D8-54CD-914D7411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1514208"/>
            <a:ext cx="5309019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9A28F0-8C14-8610-81EE-EA5A979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BABBC-6ADF-0186-5E42-3C7D337B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2" y="0"/>
            <a:ext cx="9931031" cy="142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C26A3-A432-1E98-734D-411A380A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23262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E1AA0-18B1-B084-F486-E50986E0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641" y="1547704"/>
            <a:ext cx="6046462" cy="33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0E5FD-64DC-AAC1-DCB0-5113412F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AA1A-2F6D-2ED3-8195-0BDF3A46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53" y="247851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F4613-C348-AACA-D550-A91F1477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91" y="1858810"/>
            <a:ext cx="4797751" cy="1205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34B44-C2FD-7023-FCF8-A6187083F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491" y="3600936"/>
            <a:ext cx="4968455" cy="19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055D07-0B5A-02AD-6A99-8B47E386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7C6D7-3315-BB59-8536-AFBD61C3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62" y="1865006"/>
            <a:ext cx="5069306" cy="3628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CB762-03EE-59DE-78ED-EFADB7126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33" y="0"/>
            <a:ext cx="10105072" cy="144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84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7D883-7CD3-ECF6-3A3B-E3D18032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BF6C6-C4CA-AC95-B85A-900D6612B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01" y="93372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330408-AE14-5BE3-DCCB-F7D033B0F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06" y="1952419"/>
            <a:ext cx="7138736" cy="3562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B134A-9B7A-5D67-80C6-C62B94FFE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51" y="1564555"/>
            <a:ext cx="2781688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9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326EA-C180-9FCE-F15B-2E4DF7BE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59909-7373-C600-EF50-DDE9C05D9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33" y="0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BC9B6-8448-D5B9-2E97-FE02C253F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95" y="1387590"/>
            <a:ext cx="7108067" cy="37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1A70FB-5B0B-1896-626E-A1511B73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13DD3-5704-4AD1-5D21-ECC179C70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33" y="0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3ED68-4E95-55E6-859F-3291490F3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64" y="1626853"/>
            <a:ext cx="6297612" cy="36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B7E1-1966-D013-A78F-599C555B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505" y="1511047"/>
            <a:ext cx="9577137" cy="36545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Course Outcome: </a:t>
            </a:r>
            <a:r>
              <a:rPr lang="en-IN" sz="2000" dirty="0">
                <a:solidFill>
                  <a:srgbClr val="FF0000"/>
                </a:solidFill>
                <a:latin typeface="Calibri" pitchFamily="34" charset="0"/>
              </a:rPr>
              <a:t>CO2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US" dirty="0">
                <a:solidFill>
                  <a:schemeClr val="tx1"/>
                </a:solidFill>
                <a:latin typeface="Calibri" pitchFamily="34" charset="0"/>
              </a:rPr>
            </a:b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400" b="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IN" sz="2400" b="0" dirty="0" err="1">
                <a:solidFill>
                  <a:srgbClr val="FF0000"/>
                </a:solidFill>
                <a:latin typeface="Calibri" pitchFamily="34" charset="0"/>
              </a:rPr>
              <a:t>Analyze</a:t>
            </a:r>
            <a:r>
              <a:rPr lang="en-IN" sz="2400" b="0" dirty="0">
                <a:solidFill>
                  <a:srgbClr val="FF0000"/>
                </a:solidFill>
                <a:latin typeface="Calibri" pitchFamily="34" charset="0"/>
              </a:rPr>
              <a:t> the structural behaviour of given structural components under various loading conditions....</a:t>
            </a:r>
            <a:br>
              <a:rPr lang="en-IN" sz="1600" b="0" dirty="0">
                <a:solidFill>
                  <a:schemeClr val="accent1"/>
                </a:solidFill>
                <a:latin typeface="Calibri" pitchFamily="34" charset="0"/>
              </a:rPr>
            </a:b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6FBAA-8F7E-157F-EB21-383E008A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5655734"/>
            <a:ext cx="7619999" cy="845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remarkable technocrats in civil engineering of the nation, with the dynamic knowledge, skill and employability.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M1-To prepare students for entrepreneurship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M2-To prepare students for universal Human Values, team work and good communication skill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M3-To create awareness among the students about new inventions in civil egg field for research and developments.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M4-</a:t>
            </a: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Sustainable environment for learning, co curricular and extra curricular activities for overall personality development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761C7-7277-4505-193C-299A980B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64517"/>
            <a:ext cx="10105072" cy="144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03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6294EA-5D07-4E5D-7929-516F1620D160}"/>
              </a:ext>
            </a:extLst>
          </p:cNvPr>
          <p:cNvSpPr txBox="1"/>
          <p:nvPr/>
        </p:nvSpPr>
        <p:spPr>
          <a:xfrm>
            <a:off x="1555116" y="1511048"/>
            <a:ext cx="99791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2.1 Understand concept of stresses and strains in deformable bodies.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2.2 Understand Hook’s law, elastic limit, Linear and lateral strain, Poisson's ratio.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2.3 Determine modulus of elasticity, modulus of rigidity and bulk modulus for given material.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2.4 Articulate practical significance of stress- strain curve for given material under given loading  	  		conditions for their relevant use.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2.5 Concept of single shear, double shear &amp; punching shear.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2.6 Compute the total deformation for given homogeneous (compound ) sections under axial load.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2.7 Determine the stresses in each material for given composite section.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2.8 Compute strain along x, y and z-direction for a given bi-axial or tri-axial stress system.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TLO 2.9 Determine volumetric strain &amp; change in volume forgiven cube or cuboid.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3051E-A554-CCEB-EE59-67F3EFCC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64517"/>
            <a:ext cx="10105072" cy="14465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789A69-C551-390B-E2DB-5F14C85C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97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AC1C2-767C-814D-ACC1-9BEB6960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2" y="1443788"/>
            <a:ext cx="8263349" cy="48661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Properties of Material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56987-8C17-E88B-D581-1F3B7F38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35" y="1930399"/>
            <a:ext cx="6824560" cy="4025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38927-4F71-F8BC-227B-962C91D9D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64517"/>
            <a:ext cx="10105072" cy="14465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F5F49-1737-8AE1-415F-11C6B4E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30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5A02A-041B-701F-511D-09ACEAD4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BBCF5-C4E5-7DA3-E116-5CC1DA52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64517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45E22-3A68-8D68-0870-2BD6A7CB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95" y="1717842"/>
            <a:ext cx="7055672" cy="38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C88-1ECB-D4E8-1EC0-B0228E87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5911222"/>
            <a:ext cx="7619999" cy="365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remarkable technocrats in civil engineering of the nation, with the dynamic knowledge, skill and employability.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M1-To prepare students for entrepreneurship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M2-To prepare students for universal Human Values, team work and good communication skill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M3-To create awareness among the students about new inventions in civil egg field for research and developments.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M4-</a:t>
            </a: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Sustainable environment for learning, co curricular and extra curricular activities for overall personality development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57256-927E-A4DA-1233-3BA0400C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40" y="101619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97007-FE7B-8D0D-B50F-C23F9E6D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991" y="1548149"/>
            <a:ext cx="6352672" cy="3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7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8531C-0BDE-603C-7A23-2A9BDBF4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5930856"/>
            <a:ext cx="7619999" cy="365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remarkable technocrats in civil engineering of the nation, with the dynamic knowledge, skill and employability.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of the Department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M1-To prepare students for entrepreneurship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M2-To prepare students for universal Human Values, team work and good communication skill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M3-To create awareness among the students about new inventions in civil egg field for research and developments.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M4-</a:t>
            </a: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Sustainable environment for learning, co curricular and extra curricular activities for overall personality development</a:t>
            </a:r>
            <a:endParaRPr lang="en-IN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E8BEC-25A9-0422-2CE4-0A03478C5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16" y="177318"/>
            <a:ext cx="10105072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3F318-F2F9-5795-F376-F1AA1690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16" y="1627742"/>
            <a:ext cx="6625389" cy="37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7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49D0D-4BE2-821E-A7F6-73BFDDB9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28110-78E4-633B-9068-676CD35E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55" y="1938129"/>
            <a:ext cx="6297612" cy="29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90B12-5F04-16BE-948F-081A7A8D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64517"/>
            <a:ext cx="10105072" cy="144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6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88DFC-7FBC-3559-607B-9E02C3BC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Vision of the Department To make a remarkable technocrats in civil engineering of the nation, with the dynamic knowledge, skill and employability. Mission of the Department M1-To prepare students for entrepreneurship M2-To prepare students for universal Human Values, team work and good communication skill M3-To create awareness among the students about new inventions in civil egg field for research and developments. M4-Provide Sustainable environment for learning, co curricular and extra curricular activities for overall personality development 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5ABF4-F3E2-6C36-D7F5-1CE301AC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68" y="1652337"/>
            <a:ext cx="8115548" cy="4052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55950-C3E2-AAA8-4C43-2CBEF3A6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6" y="64517"/>
            <a:ext cx="10105072" cy="144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497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1752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Properties of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Stress-Strain Curve for Mild Steel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13</cp:revision>
  <dcterms:created xsi:type="dcterms:W3CDTF">2024-09-18T05:37:43Z</dcterms:created>
  <dcterms:modified xsi:type="dcterms:W3CDTF">2024-09-23T10:50:18Z</dcterms:modified>
</cp:coreProperties>
</file>