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77" r:id="rId4"/>
    <p:sldId id="261" r:id="rId5"/>
    <p:sldId id="262" r:id="rId6"/>
    <p:sldId id="276" r:id="rId7"/>
    <p:sldId id="263" r:id="rId8"/>
    <p:sldId id="264" r:id="rId9"/>
    <p:sldId id="265" r:id="rId10"/>
    <p:sldId id="27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44" autoAdjust="0"/>
    <p:restoredTop sz="94660"/>
  </p:normalViewPr>
  <p:slideViewPr>
    <p:cSldViewPr snapToGrid="0">
      <p:cViewPr varScale="1">
        <p:scale>
          <a:sx n="60" d="100"/>
          <a:sy n="60" d="100"/>
        </p:scale>
        <p:origin x="14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CB48E7-8081-9955-B0CE-7F07E2163E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BEC753-6B32-9028-81BE-D72B3049D9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33EB7-B70B-4910-88EE-350965B0DC47}" type="datetimeFigureOut">
              <a:rPr lang="en-IN" smtClean="0"/>
              <a:t>23-09-2024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3B610C-5B16-86C2-5876-A65262BF090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3030C2-20C9-B02E-4188-224818D8DE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F7E40-822D-4D99-AE6E-32A9260EBA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082153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84AB5-AB25-4F8F-9AEF-B3DCECB3C0DF}" type="datetimeFigureOut">
              <a:rPr lang="en-IN" smtClean="0"/>
              <a:t>23-09-2024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592E9-F32D-4473-A3BE-4D9854AE28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758741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93342-8B65-4131-BB57-E454FEB326E3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350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784C-232A-4022-89E0-33AD5E5D58FE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0236986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784C-232A-4022-89E0-33AD5E5D58FE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474825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784C-232A-4022-89E0-33AD5E5D58FE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135460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784C-232A-4022-89E0-33AD5E5D58FE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848731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784C-232A-4022-89E0-33AD5E5D58FE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379299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D4AE5-2662-4094-BC95-C109DB05BA5A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884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AB317-D99A-48D3-9319-3174F2E0F82E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119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5C725-DAAC-42BA-86E9-321DAC97405D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619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0A227-1FC0-498A-8895-C4C67C655E8C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2904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74B0C-9A5E-46A7-A3DB-0045C4B85A5E}" type="datetime1">
              <a:rPr lang="en-IN" smtClean="0"/>
              <a:t>23-09-2024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364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7067-599C-4364-84CD-348DDA75458B}" type="datetime1">
              <a:rPr lang="en-IN" smtClean="0"/>
              <a:t>23-09-2024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618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CAFD-5334-4A24-A7E8-92426C3F73B7}" type="datetime1">
              <a:rPr lang="en-IN" smtClean="0"/>
              <a:t>23-09-2024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838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66BC0-08ED-45F3-A624-123FBB14D95A}" type="datetime1">
              <a:rPr lang="en-IN" smtClean="0"/>
              <a:t>23-09-2024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905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A564-7692-4123-8124-B5B7CD20A2D6}" type="datetime1">
              <a:rPr lang="en-IN" smtClean="0"/>
              <a:t>23-09-2024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212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960D-01F5-491B-8AB8-A7775A4EF22B}" type="datetime1">
              <a:rPr lang="en-IN" smtClean="0"/>
              <a:t>23-09-2024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347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E784C-232A-4022-89E0-33AD5E5D58FE}" type="datetime1">
              <a:rPr lang="en-IN" smtClean="0"/>
              <a:t>23-09-2024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0AC3557-ED55-4582-A90C-89AA6F3BC5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769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EF32560-7173-6043-B88E-0EA74F375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149600"/>
          </a:xfrm>
        </p:spPr>
        <p:txBody>
          <a:bodyPr/>
          <a:lstStyle/>
          <a:p>
            <a:pPr marL="0" indent="0" algn="ctr">
              <a:buNone/>
            </a:pPr>
            <a:r>
              <a:rPr lang="en-GB" sz="2400" b="1" dirty="0">
                <a:solidFill>
                  <a:schemeClr val="accent1"/>
                </a:solidFill>
              </a:rPr>
              <a:t>Strength of Material (313308)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2000" b="1" dirty="0"/>
              <a:t>Unit No : 01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Moment of Inertia </a:t>
            </a:r>
          </a:p>
          <a:p>
            <a:pPr marL="0" indent="0">
              <a:buNone/>
            </a:pPr>
            <a:endParaRPr lang="en-IN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ACCA3D-98D5-E25D-F387-8A9741F62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76927" y="5283201"/>
            <a:ext cx="10105072" cy="1574800"/>
          </a:xfrm>
        </p:spPr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N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 of the Department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make a remarkable technocrats in civil engineering of the nation, with the dynamic knowledge, skill and employability.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N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Mission of the Department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M1-To prepare students for entrepreneurship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M2-To prepare students for universal Human Values, team work and good communication skill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IN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M3-To create awareness among the students about new inventions in civil egg field for research and developments.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IN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M4-</a:t>
            </a:r>
            <a:r>
              <a:rPr lang="en-IN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Sustainable environment for learning, co curricular and extra curricular activities for overall personality development</a:t>
            </a:r>
            <a:endParaRPr lang="en-IN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6DD3EC-6E7E-05FF-EE28-5A87C6732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1</a:t>
            </a:fld>
            <a:endParaRPr lang="en-IN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BA42FB0-2F9C-B104-DEFD-9B324EDBD9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116" y="128270"/>
            <a:ext cx="10105072" cy="1446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0737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5327B9-6D8E-BBF5-8FF2-DEE35AF2A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03267" y="5911222"/>
            <a:ext cx="7619999" cy="365125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GB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30563-D30F-9FFC-6FDE-3F3B6B38F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10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0921CC-0A26-1F70-B25B-EE24868F59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116" y="23262"/>
            <a:ext cx="10105072" cy="1446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E97FC2-618D-E835-CA45-11BB2E23E9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4917" y="1657102"/>
            <a:ext cx="4921987" cy="380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337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FB7E1-1966-D013-A78F-599C555B5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6505" y="1511047"/>
            <a:ext cx="9577137" cy="36545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</a:rPr>
              <a:t>Course Outcome: </a:t>
            </a:r>
            <a:r>
              <a:rPr lang="en-IN" sz="2000" dirty="0">
                <a:solidFill>
                  <a:srgbClr val="FF0000"/>
                </a:solidFill>
                <a:latin typeface="Calibri" pitchFamily="34" charset="0"/>
              </a:rPr>
              <a:t>CO1</a:t>
            </a:r>
            <a:br>
              <a:rPr lang="en-US" sz="2000" dirty="0">
                <a:solidFill>
                  <a:schemeClr val="tx1"/>
                </a:solidFill>
                <a:latin typeface="Calibri" pitchFamily="34" charset="0"/>
              </a:rPr>
            </a:br>
            <a:br>
              <a:rPr lang="en-US" dirty="0">
                <a:solidFill>
                  <a:schemeClr val="tx1"/>
                </a:solidFill>
                <a:latin typeface="Calibri" pitchFamily="34" charset="0"/>
              </a:rPr>
            </a:br>
            <a:endParaRPr lang="en-US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buNone/>
            </a:pPr>
            <a:endParaRPr lang="en-US" sz="24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en-IN" sz="2400" b="0" dirty="0">
                <a:solidFill>
                  <a:srgbClr val="FF0000"/>
                </a:solidFill>
                <a:latin typeface="Calibri" pitchFamily="34" charset="0"/>
              </a:rPr>
              <a:t>Calculate the MI of the given object using relevant formulae and methods...</a:t>
            </a:r>
            <a:br>
              <a:rPr lang="en-IN" sz="1600" b="0" dirty="0">
                <a:solidFill>
                  <a:schemeClr val="accent1"/>
                </a:solidFill>
                <a:latin typeface="Calibri" pitchFamily="34" charset="0"/>
              </a:rPr>
            </a:b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D6FBAA-8F7E-157F-EB21-383E008A2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5655734"/>
            <a:ext cx="7619999" cy="8452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 of the Department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make a remarkable technocrats in civil engineering of the nation, with the dynamic knowledge, skill and employability.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Mission of the Department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M1-To prepare students for entrepreneurship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M2-To prepare students for universal Human Values, team work and good communication skill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M3-To create awareness among the students about new inventions in civil egg field for research and developments.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M4-</a:t>
            </a: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Sustainable environment for learning, co curricular and extra curricular activities for overall personality development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3930D4-98D8-2FB0-4FE8-5E7FD0BB6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2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A761C7-7277-4505-193C-299A980B21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116" y="64517"/>
            <a:ext cx="10105072" cy="1446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7037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BF325F-F618-E773-63F2-F8F8FD224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594F2C-E175-5948-C791-A584630A03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116" y="64517"/>
            <a:ext cx="10105072" cy="144653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BB0AD46-F87E-D340-F15D-DD8FC69F0AEA}"/>
              </a:ext>
            </a:extLst>
          </p:cNvPr>
          <p:cNvSpPr txBox="1"/>
          <p:nvPr/>
        </p:nvSpPr>
        <p:spPr>
          <a:xfrm>
            <a:off x="1411705" y="1844842"/>
            <a:ext cx="10248483" cy="2446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TLO 1.1 Calculate Centroid, Moment of Inertia of Plane lamina and radius of  	gyration of a given lamina.</a:t>
            </a:r>
          </a:p>
          <a:p>
            <a:pPr>
              <a:lnSpc>
                <a:spcPct val="150000"/>
              </a:lnSpc>
            </a:pPr>
            <a:r>
              <a:rPr lang="en-IN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TLO 1.2 Explain Parallel and Perpendicular axes theorems.</a:t>
            </a:r>
          </a:p>
          <a:p>
            <a:pPr>
              <a:lnSpc>
                <a:spcPct val="150000"/>
              </a:lnSpc>
            </a:pPr>
            <a:r>
              <a:rPr lang="en-IN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TLO 1.3 Calculate Moment of inertia of standard solid shapes and hollow shapes.</a:t>
            </a:r>
          </a:p>
          <a:p>
            <a:pPr>
              <a:lnSpc>
                <a:spcPct val="150000"/>
              </a:lnSpc>
            </a:pPr>
            <a:r>
              <a:rPr lang="en-IN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TLO 1.4 Calculate Moment of inertia of composite plane figures such as I, C, T &amp; L 	sections.</a:t>
            </a:r>
          </a:p>
          <a:p>
            <a:pPr>
              <a:lnSpc>
                <a:spcPct val="150000"/>
              </a:lnSpc>
            </a:pPr>
            <a:r>
              <a:rPr lang="en-IN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TLO 1.5 Understand Moment of inertia for built-up section.</a:t>
            </a:r>
          </a:p>
          <a:p>
            <a:r>
              <a:rPr lang="en-IN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59008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0E4C88-1ECB-D4E8-1EC0-B0228E87E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5911222"/>
            <a:ext cx="7619999" cy="36512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 of the Department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make a remarkable technocrats in civil engineering of the nation, with the dynamic knowledge, skill and employability.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Mission of the Department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M1-To prepare students for entrepreneurship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M2-To prepare students for universal Human Values, team work and good communication skill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M3-To create awareness among the students about new inventions in civil egg field for research and developments.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M4-</a:t>
            </a: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Sustainable environment for learning, co curricular and extra curricular activities for overall personality development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DB211A-6733-D08A-5C12-14EB6FEB0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4</a:t>
            </a:fld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657256-927E-A4DA-1233-3BA0400CE8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540" y="101619"/>
            <a:ext cx="10105072" cy="1446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4610833-F9B6-8E8F-6011-0881152995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2358" y="1445193"/>
            <a:ext cx="6168305" cy="381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679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D8531C-0BDE-603C-7A23-2A9BDBF4A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5930856"/>
            <a:ext cx="7619999" cy="36512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 of the Department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make a remarkable technocrats in civil engineering of the nation, with the dynamic knowledge, skill and employability.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Mission of the Department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M1-To prepare students for entrepreneurship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M2-To prepare students for universal Human Values, team work and good communication skill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M3-To create awareness among the students about new inventions in civil egg field for research and developments.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M4-</a:t>
            </a: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Sustainable environment for learning, co curricular and extra curricular activities for overall personality development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273BCC-2D20-D0E7-DC4D-F317ED3D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5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8E8BEC-25A9-0422-2CE4-0A03478C5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616" y="177318"/>
            <a:ext cx="10105072" cy="1446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E32FE91-5F34-0A51-38C4-D1558E0E97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9212" y="1623848"/>
            <a:ext cx="7372936" cy="4109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871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A5DBA7-64AD-20B2-71EB-7ADDEA442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BD0274-33C4-6D8D-486E-C6213A583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6</a:t>
            </a:fld>
            <a:endParaRPr lang="en-IN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4D66395-134F-D251-9DB7-0E6EA1CF1B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875" y="0"/>
            <a:ext cx="7978140" cy="1440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A5A904-008F-9EC9-0FE4-B65B3FF1A9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6232" y="1585655"/>
            <a:ext cx="5917769" cy="412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748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C67F171-2BCF-CB26-5250-2D9224D1CA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67692"/>
            <a:ext cx="7978140" cy="14401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A5A424-3BE1-E6A6-9AFA-A7164F68C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5930856"/>
            <a:ext cx="7619999" cy="36512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 of the Department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make a remarkable technocrats in civil engineering of the nation, with the dynamic knowledge, skill and employability.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Mission of the Department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M1-To prepare students for entrepreneurship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M2-To prepare students for universal Human Values, team work and good communication skill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M3-To create awareness among the students about new inventions in civil egg field for research and developments.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M4-</a:t>
            </a:r>
            <a:r>
              <a:rPr lang="en-IN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Sustainable environment for learning, co curricular and extra curricular activities for overall personality development</a:t>
            </a:r>
            <a:endParaRPr lang="en-IN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B7E987-314D-DD28-4CB3-ADD0147C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7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6CC266-420D-7D17-6EB3-72086F4839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258" y="2200103"/>
            <a:ext cx="7049484" cy="24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861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63CB1E-1CF4-BB8D-1FEE-FB5AAC7D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04978" y="5883560"/>
            <a:ext cx="7619999" cy="365125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IN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 of the Department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I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make a remarkable technocrats in civil engineering of the nation, with the dynamic knowledge, skill and employability.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IN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Mission of the Department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I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M1-To prepare students for entrepreneurship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I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M2-To prepare students for universal Human Values, team work and good communication skill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I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M3-To create awareness among the students about new inventions in civil egg field for research and developments.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N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M4-</a:t>
            </a:r>
            <a:r>
              <a:rPr lang="en-IN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Provide Sustainable environment for learning, co curricular and extra curricular activities for overall personality development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B6C5C2-5C18-AAFB-1A5D-C6482702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8</a:t>
            </a:fld>
            <a:endParaRPr lang="en-IN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D84C22-BC25-845F-CF63-2309450CD8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680" y="208669"/>
            <a:ext cx="9561920" cy="136877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3639372-4426-6258-C582-980403DBAE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7810" y="1577447"/>
            <a:ext cx="6484522" cy="365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42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54B65-D433-F412-ED68-3CBFACB7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023515"/>
            <a:ext cx="7619999" cy="365125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GB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 of the Department To make a remarkable technocrats in civil engineering of the nation, with the dynamic knowledge, skill and employability. Mission of the Department M1-To prepare students for entrepreneurship M2-To prepare students for universal Human Values, team work and good communication skill M3-To create awareness among the students about new inventions in civil egg field for research and developments. M4-Provide Sustainable environment for learning, co curricular and extra curricular activities for overall personality development </a:t>
            </a:r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F94761-C345-F148-C4D0-06FCD03F4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3557-ED55-4582-A90C-89AA6F3BC56B}" type="slidenum">
              <a:rPr lang="en-IN" smtClean="0"/>
              <a:t>9</a:t>
            </a:fld>
            <a:endParaRPr lang="en-I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F45F46A-B93C-1CC4-B9A4-DAD738747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116" y="48144"/>
            <a:ext cx="9931031" cy="14216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20C7DC-539A-F51E-7EAD-241DE5498E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6670" y="1487608"/>
            <a:ext cx="5913993" cy="437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901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</TotalTime>
  <Words>939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11</cp:revision>
  <dcterms:created xsi:type="dcterms:W3CDTF">2024-09-18T05:37:43Z</dcterms:created>
  <dcterms:modified xsi:type="dcterms:W3CDTF">2024-09-23T11:08:58Z</dcterms:modified>
</cp:coreProperties>
</file>